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8A15D-244B-4DFF-912A-1262CB7FAD13}" v="528" dt="2021-04-24T15:20:28.840"/>
    <p1510:client id="{5260B635-6C1C-3A96-C217-3DADF674C34E}" v="217" dt="2021-04-25T09:08:37.851"/>
    <p1510:client id="{776AC19F-202C-0000-8FD8-A3294840FC9B}" v="72" dt="2021-04-24T15:29:19.941"/>
    <p1510:client id="{CCDBB63E-FA6A-4630-A916-D316FE9C04A7}" v="125" dt="2021-04-25T12:04:32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D5BEB-34B7-4305-8735-AE00EBD7C1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3F3888-3675-4F71-818D-E35A4C7A75DC}">
      <dgm:prSet/>
      <dgm:spPr/>
      <dgm:t>
        <a:bodyPr/>
        <a:lstStyle/>
        <a:p>
          <a:r>
            <a:rPr lang="en-US"/>
            <a:t>Build a mobile shopping application </a:t>
          </a:r>
        </a:p>
      </dgm:t>
    </dgm:pt>
    <dgm:pt modelId="{6DBBEE2F-A7F5-4051-92DA-664DDA587400}" type="parTrans" cxnId="{33AE1059-B0FE-4535-9D38-85090AC3D6D5}">
      <dgm:prSet/>
      <dgm:spPr/>
      <dgm:t>
        <a:bodyPr/>
        <a:lstStyle/>
        <a:p>
          <a:endParaRPr lang="en-US"/>
        </a:p>
      </dgm:t>
    </dgm:pt>
    <dgm:pt modelId="{6CF3B7FC-1226-4A16-AE75-D4AF6EF78F77}" type="sibTrans" cxnId="{33AE1059-B0FE-4535-9D38-85090AC3D6D5}">
      <dgm:prSet/>
      <dgm:spPr/>
      <dgm:t>
        <a:bodyPr/>
        <a:lstStyle/>
        <a:p>
          <a:endParaRPr lang="en-US"/>
        </a:p>
      </dgm:t>
    </dgm:pt>
    <dgm:pt modelId="{C9C95A7B-B95C-4367-A6E4-557296629A23}">
      <dgm:prSet/>
      <dgm:spPr/>
      <dgm:t>
        <a:bodyPr/>
        <a:lstStyle/>
        <a:p>
          <a:r>
            <a:rPr lang="en-US"/>
            <a:t>Sell both software and hardware computer products</a:t>
          </a:r>
        </a:p>
      </dgm:t>
    </dgm:pt>
    <dgm:pt modelId="{73BB65DB-C0E7-41E8-80CE-D86B0940BBC2}" type="parTrans" cxnId="{73557326-B15D-4679-8584-0C70365548F6}">
      <dgm:prSet/>
      <dgm:spPr/>
      <dgm:t>
        <a:bodyPr/>
        <a:lstStyle/>
        <a:p>
          <a:endParaRPr lang="en-US"/>
        </a:p>
      </dgm:t>
    </dgm:pt>
    <dgm:pt modelId="{9C701F9C-8113-4B9F-A2C9-7EBC06EB465E}" type="sibTrans" cxnId="{73557326-B15D-4679-8584-0C70365548F6}">
      <dgm:prSet/>
      <dgm:spPr/>
      <dgm:t>
        <a:bodyPr/>
        <a:lstStyle/>
        <a:p>
          <a:endParaRPr lang="en-US"/>
        </a:p>
      </dgm:t>
    </dgm:pt>
    <dgm:pt modelId="{183628E7-D145-4B0B-8E63-424430C473BE}" type="pres">
      <dgm:prSet presAssocID="{B66D5BEB-34B7-4305-8735-AE00EBD7C1EF}" presName="root" presStyleCnt="0">
        <dgm:presLayoutVars>
          <dgm:dir/>
          <dgm:resizeHandles val="exact"/>
        </dgm:presLayoutVars>
      </dgm:prSet>
      <dgm:spPr/>
    </dgm:pt>
    <dgm:pt modelId="{723F3AEE-A111-4B54-86A4-3B8D99C5C93D}" type="pres">
      <dgm:prSet presAssocID="{233F3888-3675-4F71-818D-E35A4C7A75DC}" presName="compNode" presStyleCnt="0"/>
      <dgm:spPr/>
    </dgm:pt>
    <dgm:pt modelId="{9CB55226-3A6C-4677-8CD0-686E066CDF9C}" type="pres">
      <dgm:prSet presAssocID="{233F3888-3675-4F71-818D-E35A4C7A75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1C3FC38-D6B1-4716-962B-2B9A89592459}" type="pres">
      <dgm:prSet presAssocID="{233F3888-3675-4F71-818D-E35A4C7A75DC}" presName="spaceRect" presStyleCnt="0"/>
      <dgm:spPr/>
    </dgm:pt>
    <dgm:pt modelId="{C7C6FE5C-CB81-4A98-9CB2-C2FF769B2B60}" type="pres">
      <dgm:prSet presAssocID="{233F3888-3675-4F71-818D-E35A4C7A75DC}" presName="textRect" presStyleLbl="revTx" presStyleIdx="0" presStyleCnt="2">
        <dgm:presLayoutVars>
          <dgm:chMax val="1"/>
          <dgm:chPref val="1"/>
        </dgm:presLayoutVars>
      </dgm:prSet>
      <dgm:spPr/>
    </dgm:pt>
    <dgm:pt modelId="{83B2DF5F-716B-421B-A53A-73ABE75E45C3}" type="pres">
      <dgm:prSet presAssocID="{6CF3B7FC-1226-4A16-AE75-D4AF6EF78F77}" presName="sibTrans" presStyleCnt="0"/>
      <dgm:spPr/>
    </dgm:pt>
    <dgm:pt modelId="{67DE3380-7155-466C-9D49-4C3FCD096092}" type="pres">
      <dgm:prSet presAssocID="{C9C95A7B-B95C-4367-A6E4-557296629A23}" presName="compNode" presStyleCnt="0"/>
      <dgm:spPr/>
    </dgm:pt>
    <dgm:pt modelId="{E55A4F82-8798-4B28-B2AE-40E694DF676B}" type="pres">
      <dgm:prSet presAssocID="{C9C95A7B-B95C-4367-A6E4-557296629A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B1FADB7-17EC-4A42-98A4-4CE57A1DED9E}" type="pres">
      <dgm:prSet presAssocID="{C9C95A7B-B95C-4367-A6E4-557296629A23}" presName="spaceRect" presStyleCnt="0"/>
      <dgm:spPr/>
    </dgm:pt>
    <dgm:pt modelId="{C26F4D73-9D3E-4A3B-9DDA-B9DF59E55457}" type="pres">
      <dgm:prSet presAssocID="{C9C95A7B-B95C-4367-A6E4-557296629A2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3557326-B15D-4679-8584-0C70365548F6}" srcId="{B66D5BEB-34B7-4305-8735-AE00EBD7C1EF}" destId="{C9C95A7B-B95C-4367-A6E4-557296629A23}" srcOrd="1" destOrd="0" parTransId="{73BB65DB-C0E7-41E8-80CE-D86B0940BBC2}" sibTransId="{9C701F9C-8113-4B9F-A2C9-7EBC06EB465E}"/>
    <dgm:cxn modelId="{8451A228-CA4E-4473-90B2-FE32323357B8}" type="presOf" srcId="{233F3888-3675-4F71-818D-E35A4C7A75DC}" destId="{C7C6FE5C-CB81-4A98-9CB2-C2FF769B2B60}" srcOrd="0" destOrd="0" presId="urn:microsoft.com/office/officeart/2018/2/layout/IconLabelList"/>
    <dgm:cxn modelId="{DF8E5E29-6BD7-4919-AFD7-834288DC72D8}" type="presOf" srcId="{B66D5BEB-34B7-4305-8735-AE00EBD7C1EF}" destId="{183628E7-D145-4B0B-8E63-424430C473BE}" srcOrd="0" destOrd="0" presId="urn:microsoft.com/office/officeart/2018/2/layout/IconLabelList"/>
    <dgm:cxn modelId="{33AE1059-B0FE-4535-9D38-85090AC3D6D5}" srcId="{B66D5BEB-34B7-4305-8735-AE00EBD7C1EF}" destId="{233F3888-3675-4F71-818D-E35A4C7A75DC}" srcOrd="0" destOrd="0" parTransId="{6DBBEE2F-A7F5-4051-92DA-664DDA587400}" sibTransId="{6CF3B7FC-1226-4A16-AE75-D4AF6EF78F77}"/>
    <dgm:cxn modelId="{88AABEFE-F765-4D73-BE1E-250482C90FF9}" type="presOf" srcId="{C9C95A7B-B95C-4367-A6E4-557296629A23}" destId="{C26F4D73-9D3E-4A3B-9DDA-B9DF59E55457}" srcOrd="0" destOrd="0" presId="urn:microsoft.com/office/officeart/2018/2/layout/IconLabelList"/>
    <dgm:cxn modelId="{E09B0AFA-B486-401B-AD99-7A63C50DD820}" type="presParOf" srcId="{183628E7-D145-4B0B-8E63-424430C473BE}" destId="{723F3AEE-A111-4B54-86A4-3B8D99C5C93D}" srcOrd="0" destOrd="0" presId="urn:microsoft.com/office/officeart/2018/2/layout/IconLabelList"/>
    <dgm:cxn modelId="{67823E6C-8BE1-4337-BFF6-D15168ACC26D}" type="presParOf" srcId="{723F3AEE-A111-4B54-86A4-3B8D99C5C93D}" destId="{9CB55226-3A6C-4677-8CD0-686E066CDF9C}" srcOrd="0" destOrd="0" presId="urn:microsoft.com/office/officeart/2018/2/layout/IconLabelList"/>
    <dgm:cxn modelId="{089C638E-E116-43D5-BC08-0350D2135D2E}" type="presParOf" srcId="{723F3AEE-A111-4B54-86A4-3B8D99C5C93D}" destId="{21C3FC38-D6B1-4716-962B-2B9A89592459}" srcOrd="1" destOrd="0" presId="urn:microsoft.com/office/officeart/2018/2/layout/IconLabelList"/>
    <dgm:cxn modelId="{9312E761-D8CA-4A3E-BD75-89CC68C6A4EA}" type="presParOf" srcId="{723F3AEE-A111-4B54-86A4-3B8D99C5C93D}" destId="{C7C6FE5C-CB81-4A98-9CB2-C2FF769B2B60}" srcOrd="2" destOrd="0" presId="urn:microsoft.com/office/officeart/2018/2/layout/IconLabelList"/>
    <dgm:cxn modelId="{2BEA2EFD-6DC2-4E5F-8950-9B5A5D05ACB0}" type="presParOf" srcId="{183628E7-D145-4B0B-8E63-424430C473BE}" destId="{83B2DF5F-716B-421B-A53A-73ABE75E45C3}" srcOrd="1" destOrd="0" presId="urn:microsoft.com/office/officeart/2018/2/layout/IconLabelList"/>
    <dgm:cxn modelId="{301DA9A5-0221-42D0-AEC9-BA7758BFDEC8}" type="presParOf" srcId="{183628E7-D145-4B0B-8E63-424430C473BE}" destId="{67DE3380-7155-466C-9D49-4C3FCD096092}" srcOrd="2" destOrd="0" presId="urn:microsoft.com/office/officeart/2018/2/layout/IconLabelList"/>
    <dgm:cxn modelId="{4840D96B-14EA-47B6-A60D-01F87F7F9418}" type="presParOf" srcId="{67DE3380-7155-466C-9D49-4C3FCD096092}" destId="{E55A4F82-8798-4B28-B2AE-40E694DF676B}" srcOrd="0" destOrd="0" presId="urn:microsoft.com/office/officeart/2018/2/layout/IconLabelList"/>
    <dgm:cxn modelId="{FF52F406-D7CA-4F36-B07E-67BC5DE94509}" type="presParOf" srcId="{67DE3380-7155-466C-9D49-4C3FCD096092}" destId="{AB1FADB7-17EC-4A42-98A4-4CE57A1DED9E}" srcOrd="1" destOrd="0" presId="urn:microsoft.com/office/officeart/2018/2/layout/IconLabelList"/>
    <dgm:cxn modelId="{61DAA62C-1A78-4F9C-AD08-62531A98D75A}" type="presParOf" srcId="{67DE3380-7155-466C-9D49-4C3FCD096092}" destId="{C26F4D73-9D3E-4A3B-9DDA-B9DF59E554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55226-3A6C-4677-8CD0-686E066CDF9C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6FE5C-CB81-4A98-9CB2-C2FF769B2B60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a mobile shopping application </a:t>
          </a:r>
        </a:p>
      </dsp:txBody>
      <dsp:txXfrm>
        <a:off x="765914" y="2691902"/>
        <a:ext cx="4320000" cy="720000"/>
      </dsp:txXfrm>
    </dsp:sp>
    <dsp:sp modelId="{E55A4F82-8798-4B28-B2AE-40E694DF676B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F4D73-9D3E-4A3B-9DDA-B9DF59E55457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Sell both software and hardware computer products</a:t>
          </a:r>
        </a:p>
      </dsp:txBody>
      <dsp:txXfrm>
        <a:off x="5841914" y="2691902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0828" y="818984"/>
            <a:ext cx="7885307" cy="317868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 Light"/>
                <a:ea typeface="+mj-lt"/>
                <a:cs typeface="+mj-lt"/>
              </a:rPr>
              <a:t>Department of Computing</a:t>
            </a:r>
            <a:r>
              <a:rPr lang="en-US" sz="4400" dirty="0">
                <a:solidFill>
                  <a:srgbClr val="FFFFFF"/>
                </a:solidFill>
                <a:latin typeface="Calibri Light"/>
                <a:ea typeface="+mj-lt"/>
                <a:cs typeface="+mj-lt"/>
              </a:rPr>
              <a:t> </a:t>
            </a:r>
            <a:endParaRPr lang="en-US" sz="4400">
              <a:solidFill>
                <a:srgbClr val="FFFFFF"/>
              </a:solidFill>
              <a:latin typeface="Calibri Light"/>
              <a:cs typeface="Times New Roman"/>
            </a:endParaRPr>
          </a:p>
          <a:p>
            <a:r>
              <a:rPr lang="en-US" sz="4400" b="1" dirty="0">
                <a:solidFill>
                  <a:srgbClr val="FFFFFF"/>
                </a:solidFill>
                <a:latin typeface="Calibri Light"/>
                <a:ea typeface="+mj-lt"/>
                <a:cs typeface="+mj-lt"/>
              </a:rPr>
              <a:t>Hong Kong Polytechnic University </a:t>
            </a:r>
            <a:endParaRPr lang="en-US" sz="4400">
              <a:solidFill>
                <a:srgbClr val="FFFFFF"/>
              </a:solidFill>
              <a:latin typeface="Calibri Light"/>
              <a:cs typeface="Times New Roman"/>
            </a:endParaRPr>
          </a:p>
          <a:p>
            <a:r>
              <a:rPr lang="en-US" sz="4400" b="1" dirty="0">
                <a:solidFill>
                  <a:srgbClr val="FFFFFF"/>
                </a:solidFill>
                <a:latin typeface="Calibri Light"/>
                <a:cs typeface="Times New Roman"/>
              </a:rPr>
              <a:t>Comp 4342 Mobile Computing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Mobile Shopping for computer product</a:t>
            </a:r>
            <a:endParaRPr lang="en-US" sz="3200" b="1">
              <a:solidFill>
                <a:srgbClr val="FFFFFF"/>
              </a:solidFill>
              <a:latin typeface="Calibri Light"/>
              <a:cs typeface="Times New Roman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819E78A-B94C-43D1-9B73-50C68F1FC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1"/>
    </mc:Choice>
    <mc:Fallback>
      <p:transition spd="slow" advTm="9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9CDF1-D935-4166-8CCD-131BDD45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cs typeface="Calibri Light"/>
              </a:rPr>
              <a:t>Shopping Cart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F27D2C-5E3D-4F54-8A6A-71E5D68F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1. Product Name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2. Unit Price of Product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cs typeface="Calibri"/>
              </a:rPr>
              <a:t>3. Quantity of Product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4. Total Price of The Order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6D2117-40BA-41B6-8EC7-0673F4CBB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92" y="489118"/>
            <a:ext cx="2842323" cy="5466007"/>
          </a:xfrm>
          <a:prstGeom prst="rect">
            <a:avLst/>
          </a:prstGeom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2B30543-2FB7-4A77-B844-3D928046A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8"/>
    </mc:Choice>
    <mc:Fallback>
      <p:transition spd="slow" advTm="1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59CFC-7CEE-4593-BA2F-C459F443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3044340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Place Order</a:t>
            </a:r>
            <a:br>
              <a:rPr lang="en-US" sz="4000" b="1" dirty="0">
                <a:cs typeface="Calibri Light"/>
              </a:rPr>
            </a:br>
            <a:br>
              <a:rPr lang="en-US" sz="4000" b="1" dirty="0">
                <a:cs typeface="Calibri Light"/>
              </a:rPr>
            </a:br>
            <a:r>
              <a:rPr lang="en-US" sz="4000" dirty="0">
                <a:solidFill>
                  <a:srgbClr val="FFFFFF"/>
                </a:solidFill>
                <a:cs typeface="Calibri Light"/>
              </a:rPr>
              <a:t>- 6 digits code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18F7A1-615C-40E9-AC7B-495D1607A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42092" y="736370"/>
            <a:ext cx="2813663" cy="5385001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FF25CD-6106-40C7-BF8D-5DBDF51BA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695" y="736370"/>
            <a:ext cx="2773410" cy="538526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CD2400A5-51E5-46D7-83F5-6AAFAE835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9"/>
    </mc:Choice>
    <mc:Fallback>
      <p:transition spd="slow" advTm="16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F836-157C-45FB-89C1-ED7B4110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4" y="3006586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 Page</a:t>
            </a:r>
            <a:endParaRPr lang="en-US" sz="48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358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"/>
    </mc:Choice>
    <mc:Fallback>
      <p:transition spd="slow" advTm="158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8B24B-D877-471B-A73A-1D1EA55C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591235"/>
          </a:xfrm>
        </p:spPr>
        <p:txBody>
          <a:bodyPr anchor="b">
            <a:normAutofit/>
          </a:bodyPr>
          <a:lstStyle/>
          <a:p>
            <a:pPr algn="ctr"/>
            <a:r>
              <a:rPr lang="en-US" sz="2800" b="1">
                <a:solidFill>
                  <a:schemeClr val="bg1">
                    <a:alpha val="60000"/>
                  </a:schemeClr>
                </a:solidFill>
                <a:ea typeface="+mj-lt"/>
                <a:cs typeface="+mj-lt"/>
              </a:rPr>
              <a:t>Check order detail</a:t>
            </a:r>
            <a:endParaRPr lang="en-US" sz="2800" b="1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06C885-4A92-4EEB-BEEA-62C6C34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563907"/>
            <a:ext cx="3228738" cy="3544498"/>
          </a:xfrm>
        </p:spPr>
        <p:txBody>
          <a:bodyPr anchor="t">
            <a:norm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cs typeface="Calibri"/>
              </a:rPr>
              <a:t>Display order detail</a:t>
            </a:r>
            <a:endParaRPr lang="en-US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Purchased products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Unit price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Quantity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Total price of the order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The order status</a:t>
            </a: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AA2ECDB-46DF-495E-A3D9-38E53870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78" y="685802"/>
            <a:ext cx="2852926" cy="5486398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8A6102-86BE-49B8-8C1D-D3B62A4A2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383" y="685801"/>
            <a:ext cx="2852927" cy="54864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0EAA76E-B0EB-4D6D-A535-BC04308ED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4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40"/>
    </mc:Choice>
    <mc:Fallback>
      <p:transition spd="slow" advTm="3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4500-0590-43C0-A155-0FDB9529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74F9600-969E-464F-98F3-EDBD01DD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9720DF6-2965-4E2A-9FAB-1BF59BE8E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6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"/>
    </mc:Choice>
    <mc:Fallback>
      <p:transition spd="slow" advTm="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D5303-2636-41B2-AF5C-2B2EB326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4C1290D-1C20-405B-A1C2-6AE29C964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8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"/>
    </mc:Choice>
    <mc:Fallback>
      <p:transition spd="slow" advTm="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F78A6-637D-4E8B-8E82-FD28661B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Introduction - Objective </a:t>
            </a:r>
            <a:endParaRPr lang="en-US" sz="4000" b="1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C7B99EB-8750-4429-9C2D-BCDD6B084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4817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FFC6EFF-4D31-4C29-8497-050E1D5D7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5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17"/>
    </mc:Choice>
    <mc:Fallback>
      <p:transition spd="slow" advTm="47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03A61-79F8-4B14-BADA-28922787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4" y="3006586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 of Functions</a:t>
            </a:r>
            <a:endParaRPr lang="en-US" sz="48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A8241157-F2AA-4F4F-B240-5A8FA64AC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5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2"/>
    </mc:Choice>
    <mc:Fallback>
      <p:transition spd="slow" advTm="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78A31-D07D-4375-9D6D-C5DC255A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21" y="891652"/>
            <a:ext cx="505254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 Page  -</a:t>
            </a:r>
            <a:r>
              <a:rPr lang="en-US" sz="4000" b="1">
                <a:solidFill>
                  <a:srgbClr val="FFFFFF"/>
                </a:solidFill>
              </a:rPr>
              <a:t> 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CA5139-86BC-4E11-9828-B2C3B87EA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81" y="457199"/>
            <a:ext cx="3067558" cy="5899152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E4DB1744-21C6-42BF-B63D-E36C7C469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1"/>
    </mc:Choice>
    <mc:Fallback>
      <p:transition spd="slow" advTm="1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9158D-F90A-404E-8FCC-D4A00831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7" y="2945176"/>
            <a:ext cx="3397731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Drop-down List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6E142B6E-BC10-4643-9B01-B690536A8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45" y="736370"/>
            <a:ext cx="2800200" cy="5385001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6126FA-1FD5-4F22-A4B9-BA05BD84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06956" y="736370"/>
            <a:ext cx="2773410" cy="538526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0BD64BB5-BCA5-4D20-A9A4-8DCE3122E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7"/>
    </mc:Choice>
    <mc:Fallback>
      <p:transition spd="slow" advTm="1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BBB35-38AC-4012-88D4-A918EF31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16" y="2945176"/>
            <a:ext cx="3497122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Search Function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712B82-73C3-438B-AACC-3904FCF0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953" y="636979"/>
            <a:ext cx="2800200" cy="5385001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B7897C-4260-43EE-96DD-0A553A6A0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7910" y="636979"/>
            <a:ext cx="2611851" cy="5385262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7B9B9DA-F571-441F-B9E6-2C4EDD5186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6"/>
    </mc:Choice>
    <mc:Fallback>
      <p:transition spd="slow" advTm="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70570-3716-426E-8C4B-F39CA371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cs typeface="Calibri Light"/>
              </a:rPr>
              <a:t>Product Detail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9582E9-21CF-4291-9A3B-7FE41FB11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1. Product Name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2. Product Type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3. Description of the product</a:t>
            </a: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55254A-E874-4019-BA75-B78FA77E2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48" y="422223"/>
            <a:ext cx="3234883" cy="6225914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A93A25D1-1F6D-44C1-896C-2832E2AA6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3"/>
    </mc:Choice>
    <mc:Fallback>
      <p:transition spd="slow" advTm="22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shopping, online shopping, shopping cart, internet, web page, purchase, buy, shop, payment, technology | Pxfuel">
            <a:extLst>
              <a:ext uri="{FF2B5EF4-FFF2-40B4-BE49-F238E27FC236}">
                <a16:creationId xmlns:a16="http://schemas.microsoft.com/office/drawing/2014/main" id="{B2166029-9BB3-4B46-9E78-A4740DE8C3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2DDF6-3229-4F1C-A475-090A537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Shopping Cart Page</a:t>
            </a:r>
            <a:endParaRPr lang="en-US" sz="6000" b="1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E242DCA-4ACB-4AA3-AE9D-43E2EAB4F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280"/>
    </mc:Choice>
    <mc:Fallback>
      <p:transition spd="slow" advTm="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</Words>
  <Application>Microsoft Office PowerPoint</Application>
  <PresentationFormat>寬螢幕</PresentationFormat>
  <Paragraphs>32</Paragraphs>
  <Slides>14</Slides>
  <Notes>0</Notes>
  <HiddenSlides>0</HiddenSlides>
  <MMClips>13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Department of Computing  Hong Kong Polytechnic University  Comp 4342 Mobile Computing </vt:lpstr>
      <vt:lpstr>Introduction</vt:lpstr>
      <vt:lpstr>Introduction - Objective </vt:lpstr>
      <vt:lpstr>Demonstration of Functions</vt:lpstr>
      <vt:lpstr>Home Page  - Overview</vt:lpstr>
      <vt:lpstr>Drop-down List</vt:lpstr>
      <vt:lpstr>Search Function</vt:lpstr>
      <vt:lpstr>Product Detail</vt:lpstr>
      <vt:lpstr>Shopping Cart Page</vt:lpstr>
      <vt:lpstr>Shopping Cart Page</vt:lpstr>
      <vt:lpstr>Place Order  - 6 digits code</vt:lpstr>
      <vt:lpstr>Order Page</vt:lpstr>
      <vt:lpstr>Check order detail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TSANG, Yuk Kuen [Student]</cp:lastModifiedBy>
  <cp:revision>95</cp:revision>
  <dcterms:created xsi:type="dcterms:W3CDTF">2021-04-24T14:56:38Z</dcterms:created>
  <dcterms:modified xsi:type="dcterms:W3CDTF">2021-04-25T12:30:50Z</dcterms:modified>
</cp:coreProperties>
</file>